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3394"/>
    <p:restoredTop sz="92883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orient="horz" pos="1521"/>
        <p:guide orient="horz" pos="2258"/>
        <p:guide orient="horz" pos="221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40A130E-E3B8-4EBE-931F-81B26B8448AA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CA348888-F454-4AD2-BA62-3AF29D9807C0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6FEC12-A4C9-4837-AF94-AD867782C04C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7F84A3-4F29-4053-ACFD-1BAF2D3F140C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4953836A-82A3-4C8B-9D31-CD724F3673ED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D2EBAF6-36D0-4DD8-B695-D4C1B37E35D6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0728D28-603B-4EFC-80F8-17E5E9107035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7A1F4E-0809-4239-8034-C38E431DAF92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E0DA496-7307-4E8B-88DE-CB97B48BAB6F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8721E90-850C-410B-8B89-8394F580CFDA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2017-07-14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3b36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84029" y="1639986"/>
            <a:ext cx="4102144" cy="442599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262512" y="2570321"/>
            <a:ext cx="5921749" cy="130444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>
              <a:defRPr lang="ko-KR" altLang="en-US"/>
            </a:pPr>
            <a:r>
              <a:rPr lang="en-US" altLang="ko-KR" sz="8000" i="1">
                <a:solidFill>
                  <a:srgbClr val="ffc000"/>
                </a:solidFill>
                <a:latin typeface="Koverwatch"/>
                <a:ea typeface="Koverwatch"/>
              </a:rPr>
              <a:t>Random engine</a:t>
            </a:r>
            <a:endParaRPr lang="en-US" altLang="ko-KR" sz="8000" i="1">
              <a:solidFill>
                <a:srgbClr val="ffc000"/>
              </a:soli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66448" y="1858245"/>
            <a:ext cx="3546557" cy="69255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4000" b="0" cap="none" spc="0">
                <a:solidFill>
                  <a:schemeClr val="bg1">
                    <a:lumMod val="95000"/>
                  </a:schemeClr>
                </a:solidFill>
                <a:latin typeface="Koverwatch"/>
                <a:ea typeface="Koverwatch"/>
              </a:rPr>
              <a:t>How to use</a:t>
            </a:r>
            <a:endParaRPr lang="en-US" altLang="ko-KR" sz="4000" b="0" cap="none" spc="0">
              <a:solidFill>
                <a:schemeClr val="bg1">
                  <a:lumMod val="95000"/>
                </a:schemeClr>
              </a:solidFill>
              <a:latin typeface="Koverwatch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878254" y="6334810"/>
            <a:ext cx="2525439" cy="38793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000">
                <a:solidFill>
                  <a:schemeClr val="bg1">
                    <a:lumMod val="95000"/>
                  </a:schemeClr>
                </a:solidFill>
                <a:latin typeface="Agency FB"/>
                <a:ea typeface="Koverwatch"/>
              </a:rPr>
              <a:t>designed by </a:t>
            </a:r>
            <a:r>
              <a:rPr lang="en-US" altLang="ko-KR" sz="2000" b="0" cap="none" spc="0">
                <a:solidFill>
                  <a:schemeClr val="bg1">
                    <a:lumMod val="95000"/>
                  </a:schemeClr>
                </a:solidFill>
                <a:latin typeface="Agency FB"/>
                <a:ea typeface="Koverwatch"/>
              </a:rPr>
              <a:t>Avantgardist</a:t>
            </a:r>
            <a:endParaRPr lang="en-US" altLang="ko-KR" sz="2000" b="0" cap="none" spc="0">
              <a:solidFill>
                <a:schemeClr val="bg1">
                  <a:lumMod val="9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stdlib</a:t>
            </a:r>
            <a:endParaRPr lang="en-US" altLang="ko-KR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35730" y="1548002"/>
            <a:ext cx="4320540" cy="173698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5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#include &lt;stdlib.h&gt;</a:t>
            </a:r>
            <a:endParaRPr lang="en-US" altLang="ko-KR" sz="5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28373" y="1265056"/>
            <a:ext cx="7545084" cy="523220"/>
          </a:xfrm>
          <a:prstGeom prst="rect">
            <a:avLst/>
          </a:prstGeom>
          <a:noFill/>
          <a:ln>
            <a:noFill/>
          </a:ln>
          <a:effectLst>
            <a:reflection blurRad="6350" stA="70000" endPos="56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Koverwatch"/>
                <a:ea typeface="Koverwatch"/>
                <a:cs typeface="함초롬돋움"/>
              </a:rPr>
              <a:t>[ standard library header file]</a:t>
            </a:r>
            <a:endParaRPr lang="en-US" altLang="ko-KR" sz="2800">
              <a:solidFill>
                <a:srgbClr val="ffc000"/>
              </a:solidFill>
              <a:latin typeface="Koverwatch"/>
              <a:ea typeface="Koverwatch"/>
              <a:cs typeface="함초롬돋움"/>
            </a:endParaRPr>
          </a:p>
        </p:txBody>
      </p:sp>
      <p:sp>
        <p:nvSpPr>
          <p:cNvPr id="13" name="직사각형 5"/>
          <p:cNvSpPr/>
          <p:nvPr/>
        </p:nvSpPr>
        <p:spPr>
          <a:xfrm>
            <a:off x="1055370" y="3284982"/>
            <a:ext cx="10081260" cy="179603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stdlib.h 는 C 언어의 표준 라이브러리로,</a:t>
            </a:r>
            <a:endParaRPr lang="en-US" altLang="ko-KR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Agency FB"/>
                <a:ea typeface="Koverwatch"/>
              </a:rPr>
              <a:t>문자열 변환</a:t>
            </a: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, 의사 </a:t>
            </a:r>
            <a:r>
              <a:rPr lang="en-US" altLang="ko-KR" sz="2800">
                <a:solidFill>
                  <a:srgbClr val="ffc000"/>
                </a:solidFill>
                <a:latin typeface="Agency FB"/>
                <a:ea typeface="Koverwatch"/>
              </a:rPr>
              <a:t>난수 생성</a:t>
            </a: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, </a:t>
            </a:r>
            <a:r>
              <a:rPr lang="en-US" altLang="ko-KR" sz="2800">
                <a:solidFill>
                  <a:srgbClr val="ffc000"/>
                </a:solidFill>
                <a:latin typeface="Agency FB"/>
                <a:ea typeface="Koverwatch"/>
              </a:rPr>
              <a:t>동적 메모리 관리</a:t>
            </a: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등의 함수들을 포함하고 있다</a:t>
            </a:r>
            <a:endParaRPr lang="en-US" altLang="ko-KR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ko-KR" altLang="en-US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랜덤 함수</a:t>
            </a:r>
            <a:endParaRPr lang="ko-KR" altLang="en-US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35730" y="2060829"/>
            <a:ext cx="4320540" cy="155714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200000"/>
              </a:lnSpc>
              <a:defRPr lang="ko-KR" altLang="en-US"/>
            </a:pPr>
            <a:r>
              <a:rPr lang="en-US" altLang="ko-KR" sz="4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random () % 6 + 1;</a:t>
            </a:r>
            <a:endParaRPr lang="en-US" altLang="ko-KR" sz="4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28373" y="1265056"/>
            <a:ext cx="7545084" cy="523220"/>
          </a:xfrm>
          <a:prstGeom prst="rect">
            <a:avLst/>
          </a:prstGeom>
          <a:noFill/>
          <a:ln>
            <a:noFill/>
          </a:ln>
          <a:effectLst>
            <a:reflection blurRad="6350" stA="70000" endPos="56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Koverwatch"/>
                <a:ea typeface="Koverwatch"/>
                <a:cs typeface="함초롬돋움"/>
              </a:rPr>
              <a:t>[ Random function ]</a:t>
            </a:r>
            <a:endParaRPr lang="en-US" altLang="ko-KR" sz="2800">
              <a:solidFill>
                <a:srgbClr val="ffc000"/>
              </a:solidFill>
              <a:latin typeface="Koverwatch"/>
              <a:ea typeface="Koverwatch"/>
              <a:cs typeface="함초롬돋움"/>
            </a:endParaRPr>
          </a:p>
        </p:txBody>
      </p:sp>
      <p:sp>
        <p:nvSpPr>
          <p:cNvPr id="11" name="직사각형 5"/>
          <p:cNvSpPr/>
          <p:nvPr/>
        </p:nvSpPr>
        <p:spPr>
          <a:xfrm>
            <a:off x="2318543" y="3717036"/>
            <a:ext cx="7554914" cy="118643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36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랜덤 한 값을 </a:t>
            </a:r>
            <a:r>
              <a:rPr lang="ko-KR" altLang="en-US" sz="3600">
                <a:solidFill>
                  <a:srgbClr val="ffc000"/>
                </a:solidFill>
                <a:latin typeface="Agency FB"/>
                <a:ea typeface="Koverwatch"/>
              </a:rPr>
              <a:t>1 부터 6까지</a:t>
            </a:r>
            <a:r>
              <a:rPr lang="ko-KR" altLang="en-US" sz="36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뽑아주세요</a:t>
            </a:r>
            <a:endParaRPr lang="ko-KR" altLang="en-US" sz="36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ko-KR" altLang="en-US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시드 값</a:t>
            </a:r>
            <a:endParaRPr lang="ko-KR" altLang="en-US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95324" y="2708910"/>
            <a:ext cx="10801352" cy="17945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랜덤 함수는 </a:t>
            </a:r>
            <a:r>
              <a:rPr lang="ko-KR" altLang="en-US" sz="2800">
                <a:solidFill>
                  <a:srgbClr val="ffc000"/>
                </a:solidFill>
                <a:latin typeface="Agency FB"/>
                <a:ea typeface="Koverwatch"/>
              </a:rPr>
              <a:t>시드 값에 따라</a:t>
            </a: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설정 한 범위에서 뽑아 내는 </a:t>
            </a:r>
            <a:r>
              <a:rPr lang="ko-KR" altLang="en-US" sz="2800">
                <a:solidFill>
                  <a:srgbClr val="ffc000"/>
                </a:solidFill>
                <a:latin typeface="Agency FB"/>
                <a:ea typeface="Koverwatch"/>
              </a:rPr>
              <a:t>값이 다르다.</a:t>
            </a:r>
            <a:endParaRPr lang="ko-KR" altLang="en-US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2800">
                <a:solidFill>
                  <a:srgbClr val="ffc000"/>
                </a:solidFill>
                <a:latin typeface="Agency FB"/>
                <a:ea typeface="Koverwatch"/>
              </a:rPr>
              <a:t>시드값이 변하지 않는다면</a:t>
            </a: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설정한 범위 에서 </a:t>
            </a:r>
            <a:r>
              <a:rPr lang="ko-KR" altLang="en-US" sz="2800">
                <a:solidFill>
                  <a:srgbClr val="ffc000"/>
                </a:solidFill>
                <a:latin typeface="Agency FB"/>
                <a:ea typeface="Koverwatch"/>
              </a:rPr>
              <a:t>똑같은 값만 뽑아 낸다.</a:t>
            </a:r>
            <a:endParaRPr lang="ko-KR" altLang="en-US" sz="2800">
              <a:solidFill>
                <a:srgbClr val="ffc000"/>
              </a:solidFill>
              <a:latin typeface="Agency FB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28373" y="1265056"/>
            <a:ext cx="7545084" cy="523220"/>
          </a:xfrm>
          <a:prstGeom prst="rect">
            <a:avLst/>
          </a:prstGeom>
          <a:noFill/>
          <a:ln>
            <a:noFill/>
          </a:ln>
          <a:effectLst>
            <a:reflection blurRad="6350" stA="70000" endPos="56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Koverwatch"/>
                <a:ea typeface="Koverwatch"/>
                <a:cs typeface="함초롬돋움"/>
              </a:rPr>
              <a:t>[ seed value ]</a:t>
            </a:r>
            <a:endParaRPr lang="en-US" altLang="ko-KR" sz="2800">
              <a:solidFill>
                <a:srgbClr val="ffc000"/>
              </a:solidFill>
              <a:latin typeface="Koverwatch"/>
              <a:ea typeface="Koverwatch"/>
              <a:cs typeface="함초롬돋움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time</a:t>
            </a:r>
            <a:endParaRPr lang="en-US" altLang="ko-KR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35730" y="1548002"/>
            <a:ext cx="4320540" cy="173698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5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#include &lt;time.h&gt;</a:t>
            </a:r>
            <a:endParaRPr lang="en-US" altLang="ko-KR" sz="5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28373" y="1265056"/>
            <a:ext cx="7545084" cy="523220"/>
          </a:xfrm>
          <a:prstGeom prst="rect">
            <a:avLst/>
          </a:prstGeom>
          <a:noFill/>
          <a:ln>
            <a:noFill/>
          </a:ln>
          <a:effectLst>
            <a:reflection blurRad="6350" stA="70000" endPos="56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Koverwatch"/>
                <a:ea typeface="Koverwatch"/>
                <a:cs typeface="함초롬돋움"/>
              </a:rPr>
              <a:t>[ time header file]</a:t>
            </a:r>
            <a:endParaRPr lang="en-US" altLang="ko-KR" sz="2800">
              <a:solidFill>
                <a:srgbClr val="ffc000"/>
              </a:solidFill>
              <a:latin typeface="Koverwatch"/>
              <a:ea typeface="Koverwatch"/>
              <a:cs typeface="함초롬돋움"/>
            </a:endParaRPr>
          </a:p>
        </p:txBody>
      </p:sp>
      <p:sp>
        <p:nvSpPr>
          <p:cNvPr id="13" name="직사각형 5"/>
          <p:cNvSpPr/>
          <p:nvPr/>
        </p:nvSpPr>
        <p:spPr>
          <a:xfrm>
            <a:off x="1055370" y="3284982"/>
            <a:ext cx="10081260" cy="178993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time.h 는 C 언어의 표준 라이브러리로, </a:t>
            </a:r>
            <a:endParaRPr lang="en-US" altLang="ko-KR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 algn="ctr">
              <a:lnSpc>
                <a:spcPct val="200000"/>
              </a:lnSpc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Agency FB"/>
                <a:ea typeface="Koverwatch"/>
              </a:rPr>
              <a:t>시간</a:t>
            </a: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과 </a:t>
            </a:r>
            <a:r>
              <a:rPr lang="en-US" altLang="ko-KR" sz="2800">
                <a:solidFill>
                  <a:srgbClr val="ffc000"/>
                </a:solidFill>
                <a:latin typeface="Agency FB"/>
                <a:ea typeface="Koverwatch"/>
              </a:rPr>
              <a:t>날짜</a:t>
            </a: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를 얻거나 조작하는 함수들을 포함하고 있다.</a:t>
            </a:r>
            <a:endParaRPr lang="en-US" altLang="ko-KR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ko-KR" altLang="en-US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랜덤 시드</a:t>
            </a:r>
            <a:endParaRPr lang="ko-KR" altLang="en-US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775459" y="1402080"/>
            <a:ext cx="8641080" cy="155828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200000"/>
              </a:lnSpc>
              <a:defRPr lang="ko-KR" altLang="en-US"/>
            </a:pPr>
            <a:r>
              <a:rPr lang="en-US" altLang="ko-KR" sz="48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srand</a:t>
            </a:r>
            <a:r>
              <a:rPr lang="en-US" altLang="ko-KR" sz="4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((</a:t>
            </a:r>
            <a:r>
              <a:rPr lang="en-US" altLang="ko-KR" sz="48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unsigned</a:t>
            </a:r>
            <a:r>
              <a:rPr lang="en-US" altLang="ko-KR" sz="4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int)time(</a:t>
            </a:r>
            <a:r>
              <a:rPr lang="en-US" altLang="ko-KR" sz="4800">
                <a:solidFill>
                  <a:schemeClr val="accent6">
                    <a:lumMod val="90000"/>
                  </a:schemeClr>
                </a:solidFill>
                <a:latin typeface="Agency FB"/>
                <a:ea typeface="Koverwatch"/>
              </a:rPr>
              <a:t>NULL</a:t>
            </a:r>
            <a:r>
              <a:rPr lang="en-US" altLang="ko-KR" sz="4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));</a:t>
            </a:r>
            <a:endParaRPr lang="en-US" altLang="ko-KR" sz="4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28373" y="1265056"/>
            <a:ext cx="7545084" cy="523220"/>
          </a:xfrm>
          <a:prstGeom prst="rect">
            <a:avLst/>
          </a:prstGeom>
          <a:noFill/>
          <a:ln>
            <a:noFill/>
          </a:ln>
          <a:effectLst>
            <a:reflection blurRad="6350" stA="70000" endPos="56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2800">
                <a:solidFill>
                  <a:srgbClr val="ffc000"/>
                </a:solidFill>
                <a:latin typeface="Koverwatch"/>
                <a:ea typeface="Koverwatch"/>
                <a:cs typeface="함초롬돋움"/>
              </a:rPr>
              <a:t>[ Random seed ]</a:t>
            </a:r>
            <a:endParaRPr lang="en-US" altLang="ko-KR" sz="2800">
              <a:solidFill>
                <a:srgbClr val="ffc000"/>
              </a:solidFill>
              <a:latin typeface="Koverwatch"/>
              <a:ea typeface="Koverwatch"/>
              <a:cs typeface="함초롬돋움"/>
            </a:endParaRPr>
          </a:p>
        </p:txBody>
      </p:sp>
      <p:sp>
        <p:nvSpPr>
          <p:cNvPr id="11" name="직사각형 5"/>
          <p:cNvSpPr/>
          <p:nvPr/>
        </p:nvSpPr>
        <p:spPr>
          <a:xfrm>
            <a:off x="2318543" y="3284982"/>
            <a:ext cx="7524000" cy="264718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시드값을 </a:t>
            </a:r>
            <a:r>
              <a:rPr lang="ko-KR" altLang="en-US" sz="2800">
                <a:solidFill>
                  <a:srgbClr val="ffc000"/>
                </a:solidFill>
                <a:latin typeface="Agency FB"/>
                <a:ea typeface="Koverwatch"/>
              </a:rPr>
              <a:t>시간 값</a:t>
            </a: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으로 넣어 주세요.</a:t>
            </a:r>
            <a:endParaRPr lang="ko-KR" altLang="en-US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| |</a:t>
            </a:r>
            <a:endParaRPr lang="ko-KR" altLang="en-US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algn="ctr">
              <a:lnSpc>
                <a:spcPct val="200000"/>
              </a:lnSpc>
              <a:defRPr lang="ko-KR" altLang="en-US"/>
            </a:pPr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초마다 시드값 을 변경해 주세요.</a:t>
            </a:r>
            <a:endParaRPr lang="ko-KR" altLang="en-US" sz="28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318538"/>
            <a:ext cx="12192000" cy="90828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defRPr lang="ko-KR" altLang="en-US"/>
            </a:pPr>
            <a:r>
              <a:rPr lang="en-US" altLang="ko-KR" sz="5400" b="0" cap="none" spc="0">
                <a:gradFill>
                  <a:gsLst>
                    <a:gs pos="4000">
                      <a:schemeClr val="bg1">
                        <a:alpha val="7000"/>
                      </a:schemeClr>
                    </a:gs>
                    <a:gs pos="31000">
                      <a:schemeClr val="bg1">
                        <a:alpha val="59000"/>
                      </a:schemeClr>
                    </a:gs>
                    <a:gs pos="51000">
                      <a:schemeClr val="bg1">
                        <a:alpha val="76000"/>
                      </a:schemeClr>
                    </a:gs>
                    <a:gs pos="74000">
                      <a:schemeClr val="bg1"/>
                    </a:gs>
                  </a:gsLst>
                  <a:lin ang="16200000" scaled="1"/>
                </a:gradFill>
                <a:latin typeface="Koverwatch"/>
                <a:ea typeface="Koverwatch"/>
              </a:rPr>
              <a:t>example</a:t>
            </a:r>
            <a:endParaRPr lang="en-US" altLang="ko-KR" sz="5400" b="0" cap="none" spc="0">
              <a:gradFill>
                <a:gsLst>
                  <a:gs pos="4000">
                    <a:schemeClr val="bg1">
                      <a:alpha val="7000"/>
                    </a:schemeClr>
                  </a:gs>
                  <a:gs pos="31000">
                    <a:schemeClr val="bg1">
                      <a:alpha val="59000"/>
                    </a:schemeClr>
                  </a:gs>
                  <a:gs pos="51000">
                    <a:schemeClr val="bg1">
                      <a:alpha val="76000"/>
                    </a:schemeClr>
                  </a:gs>
                  <a:gs pos="74000">
                    <a:schemeClr val="bg1"/>
                  </a:gs>
                </a:gsLst>
                <a:lin ang="16200000" scaled="1"/>
              </a:gradFill>
              <a:latin typeface="Koverwatch"/>
              <a:ea typeface="Koverwatch"/>
            </a:endParaRPr>
          </a:p>
        </p:txBody>
      </p:sp>
      <p:sp>
        <p:nvSpPr>
          <p:cNvPr id="13" name="직사각형 5"/>
          <p:cNvSpPr/>
          <p:nvPr/>
        </p:nvSpPr>
        <p:spPr>
          <a:xfrm>
            <a:off x="3503676" y="1395984"/>
            <a:ext cx="5184648" cy="448132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#include 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&lt;stdio.h&gt;</a:t>
            </a:r>
            <a:endParaRPr lang="en-US" altLang="ko-KR" sz="2400">
              <a:solidFill>
                <a:schemeClr val="accent3">
                  <a:lumMod val="70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#include 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&lt;stdlib.h&gt;</a:t>
            </a:r>
            <a:endParaRPr lang="en-US" altLang="ko-KR" sz="2400">
              <a:solidFill>
                <a:schemeClr val="accent3">
                  <a:lumMod val="70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#include 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&lt;time.h&gt;</a:t>
            </a:r>
            <a:endParaRPr lang="en-US" altLang="ko-KR" sz="2400">
              <a:solidFill>
                <a:schemeClr val="accent3">
                  <a:lumMod val="70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int 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main()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{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         </a:t>
            </a:r>
            <a:r>
              <a:rPr lang="en-US" altLang="ko-KR" sz="24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srand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((</a:t>
            </a:r>
            <a:r>
              <a:rPr lang="en-US" altLang="ko-KR" sz="24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unsigned 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int)time(</a:t>
            </a:r>
            <a:r>
              <a:rPr lang="en-US" altLang="ko-KR" sz="2400">
                <a:solidFill>
                  <a:schemeClr val="accent6">
                    <a:lumMod val="90000"/>
                  </a:schemeClr>
                </a:solidFill>
                <a:latin typeface="Agency FB"/>
                <a:ea typeface="Koverwatch"/>
              </a:rPr>
              <a:t>NULL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));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         </a:t>
            </a:r>
            <a:r>
              <a:rPr lang="en-US" altLang="ko-KR" sz="2400">
                <a:solidFill>
                  <a:schemeClr val="tx2">
                    <a:lumMod val="80000"/>
                    <a:lumOff val="20000"/>
                  </a:schemeClr>
                </a:solidFill>
                <a:latin typeface="Agency FB"/>
                <a:ea typeface="Koverwatch"/>
              </a:rPr>
              <a:t>int 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num = random () % 6 + 1;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          printf(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"num</a:t>
            </a:r>
            <a:r>
              <a:rPr lang="ko-KR" altLang="en-US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의 값은 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%d</a:t>
            </a:r>
            <a:r>
              <a:rPr lang="ko-KR" altLang="en-US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 입니다.</a:t>
            </a:r>
            <a:r>
              <a:rPr lang="en-US" altLang="ko-KR" sz="2400">
                <a:solidFill>
                  <a:schemeClr val="accent3">
                    <a:lumMod val="70000"/>
                  </a:schemeClr>
                </a:solidFill>
                <a:latin typeface="Agency FB"/>
                <a:ea typeface="Koverwatch"/>
              </a:rPr>
              <a:t>\n"</a:t>
            </a:r>
            <a:r>
              <a:rPr lang="ko-KR" altLang="en-US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, </a:t>
            </a: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num);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  <a:p>
            <a:pPr lvl="0">
              <a:defRPr lang="ko-KR" altLang="en-US"/>
            </a:pPr>
            <a:r>
              <a:rPr lang="en-US" altLang="ko-KR" sz="2400">
                <a:solidFill>
                  <a:schemeClr val="bg1">
                    <a:lumMod val="85000"/>
                  </a:schemeClr>
                </a:solidFill>
                <a:latin typeface="Agency FB"/>
                <a:ea typeface="Koverwatch"/>
              </a:rPr>
              <a:t>}</a:t>
            </a:r>
            <a:endParaRPr lang="en-US" altLang="ko-KR" sz="2400">
              <a:solidFill>
                <a:schemeClr val="bg1">
                  <a:lumMod val="85000"/>
                </a:schemeClr>
              </a:solidFill>
              <a:latin typeface="Agency FB"/>
              <a:ea typeface="Koverwatc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68" y="0"/>
            <a:ext cx="12190864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151</ep:Words>
  <ep:PresentationFormat>화면 슬라이드 쇼(4:3)</ep:PresentationFormat>
  <ep:Paragraphs>40</ep:Paragraphs>
  <ep:Slides>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2017-07-14T04:16:21.522</dcterms:created>
  <dc:creator>Owner</dc:creator>
  <cp:lastModifiedBy>Owner</cp:lastModifiedBy>
  <dcterms:modified xsi:type="dcterms:W3CDTF">2017-07-17T08:05:46.990</dcterms:modified>
  <cp:revision>8</cp:revision>
  <cp:version>0906.0100.01</cp:version>
</cp:coreProperties>
</file>

<file path=docProps/thumbnail.jpeg>
</file>